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60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2117D3-5A60-424C-A450-6A45742DC286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6E1FB-DFEC-4F10-868A-D1F237313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6E1FB-DFEC-4F10-868A-D1F237313D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6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design. Initial steps taken by the team.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D6E1FB-DFEC-4F10-868A-D1F237313D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5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Clean Up: This was needed because many genres came back with primary and subgenres. But we wanted to be able to count that genres later for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D6E1FB-DFEC-4F10-868A-D1F237313D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87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D6E1FB-DFEC-4F10-868A-D1F237313D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020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D6E1FB-DFEC-4F10-868A-D1F237313D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80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2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1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60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8425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05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24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2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09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2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2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4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5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1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1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3F96962-0F46-4CF0-9B8C-F06396B2CC8E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49BE4-FE33-4735-A4B0-F7D104E88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23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nodejs.org/en/download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d3/d3-forc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unogs.com/" TargetMode="External"/><Relationship Id="rId11" Type="http://schemas.openxmlformats.org/officeDocument/2006/relationships/hyperlink" Target="https://www.youtube.com/watch?v=y2-sgZh49dQ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youtube.com/watch?v=NTS7uXOxQeM&amp;t=111s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github.com/d3/d3-dra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648D-8A86-48E8-9C91-CBAB859F6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181" y="2972541"/>
            <a:ext cx="9510086" cy="3329581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6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Netflix: Latest Releases around the Globe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9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Charles Robinson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Samuel Fonseca 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Kimberly Flores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Kiran Mundae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6C9F3F9-1905-454B-974C-7F934C5A0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467" y="3114583"/>
            <a:ext cx="6105358" cy="34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94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Limitations: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CD5FB-F7F9-49D5-96B6-312FC8B70432}"/>
              </a:ext>
            </a:extLst>
          </p:cNvPr>
          <p:cNvSpPr txBox="1"/>
          <p:nvPr/>
        </p:nvSpPr>
        <p:spPr>
          <a:xfrm>
            <a:off x="5807159" y="3024815"/>
            <a:ext cx="5397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 ensure that we stayed within the API call limit that was purchased we did not pull data for a longer time frame.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Country naming inconsistencies was an issue</a:t>
            </a:r>
          </a:p>
        </p:txBody>
      </p:sp>
      <p:pic>
        <p:nvPicPr>
          <p:cNvPr id="6" name="Picture 5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A9547D2C-DC38-4DE9-84B5-D22CEAF878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r="1801"/>
          <a:stretch/>
        </p:blipFill>
        <p:spPr>
          <a:xfrm>
            <a:off x="761206" y="2436705"/>
            <a:ext cx="3629070" cy="3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Next Steps: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CD5FB-F7F9-49D5-96B6-312FC8B70432}"/>
              </a:ext>
            </a:extLst>
          </p:cNvPr>
          <p:cNvSpPr txBox="1"/>
          <p:nvPr/>
        </p:nvSpPr>
        <p:spPr>
          <a:xfrm>
            <a:off x="698378" y="2785129"/>
            <a:ext cx="5397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Create an application that will pull current weeks data automatically instead of at the push of a button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Create a dropdown where user can select releases from the past 30 days, 3 months, 6 months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Show more details about each new release – synopsis, year released etc..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7FC03-5084-468A-B807-3DEB576999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09" y="2304149"/>
            <a:ext cx="4242302" cy="42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00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212436" y="706176"/>
            <a:ext cx="11327011" cy="1530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Questions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7267A-D6E4-4EA9-A139-1DCB06BC2E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807" y="2399538"/>
            <a:ext cx="6488942" cy="41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75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969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Sources: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59335-1834-41C3-8250-8085179623E3}"/>
              </a:ext>
            </a:extLst>
          </p:cNvPr>
          <p:cNvSpPr txBox="1"/>
          <p:nvPr/>
        </p:nvSpPr>
        <p:spPr>
          <a:xfrm>
            <a:off x="311284" y="2157700"/>
            <a:ext cx="1098413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Netflix API Data: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https://unogs.com/</a:t>
            </a:r>
            <a:endParaRPr lang="en-U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endParaRPr lang="en-US" sz="1400" dirty="0"/>
          </a:p>
          <a:p>
            <a:r>
              <a:rPr lang="en-US" sz="1400" dirty="0"/>
              <a:t>Leaflet Map: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https://unpkg.com/leaflet@1.6.0/dist/leaflet.js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400" dirty="0"/>
          </a:p>
          <a:p>
            <a:r>
              <a:rPr lang="en-US" sz="1400" dirty="0" err="1"/>
              <a:t>GeoJSON</a:t>
            </a:r>
            <a:r>
              <a:rPr lang="en-US" sz="1400" dirty="0"/>
              <a:t>: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https://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raw.githubusercontent.com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/datasets/geo-countries/master/data/</a:t>
            </a:r>
            <a:r>
              <a:rPr lang="en-US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countries.geojson</a:t>
            </a:r>
            <a:endParaRPr lang="en-U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endParaRPr lang="en-US" sz="1400" dirty="0"/>
          </a:p>
          <a:p>
            <a:r>
              <a:rPr lang="en-US" sz="1400" dirty="0"/>
              <a:t>D3-force: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https://github.com/d3/d3-force</a:t>
            </a:r>
            <a:endParaRPr lang="en-U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400" dirty="0"/>
              <a:t>Nodes: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https://nodejs.org/en/download/</a:t>
            </a:r>
            <a:endParaRPr lang="en-U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D3-drag: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https://github.com/d3/d3-drag</a:t>
            </a:r>
            <a:endParaRPr lang="en-U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endParaRPr lang="en-U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400" dirty="0" err="1"/>
              <a:t>Youtube</a:t>
            </a:r>
            <a:r>
              <a:rPr lang="en-US" sz="1400" dirty="0"/>
              <a:t> Tutorial Videos:</a:t>
            </a: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https://www.youtube.com/watch?v=NTS7uXOxQeM&amp;t=111s</a:t>
            </a:r>
            <a:endParaRPr lang="en-U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https://www.youtube.com/watch?v=y2-sgZh49dQ</a:t>
            </a:r>
            <a:endParaRPr lang="en-US" sz="1400" dirty="0">
              <a:solidFill>
                <a:srgbClr val="CE917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55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45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969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Areas of Interest: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359335-1834-41C3-8250-8085179623E3}"/>
              </a:ext>
            </a:extLst>
          </p:cNvPr>
          <p:cNvSpPr txBox="1"/>
          <p:nvPr/>
        </p:nvSpPr>
        <p:spPr>
          <a:xfrm>
            <a:off x="472036" y="3263870"/>
            <a:ext cx="62219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Movie genres in different countries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Average ratings in different countries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Number of movies released in each country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4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969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First Steps: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A2C3E25E-67D5-4998-83B4-E7D70149F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71" y="2965215"/>
            <a:ext cx="5249333" cy="2216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DB4A03-A49D-4296-BD0F-D55BD9AFAF50}"/>
              </a:ext>
            </a:extLst>
          </p:cNvPr>
          <p:cNvSpPr txBox="1"/>
          <p:nvPr/>
        </p:nvSpPr>
        <p:spPr>
          <a:xfrm>
            <a:off x="637264" y="3321079"/>
            <a:ext cx="5476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Used Heroku to hold our SQL tables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Connected  Heroku Server to local Postgres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Ensured that all SQL tables were always up to date </a:t>
            </a:r>
          </a:p>
        </p:txBody>
      </p:sp>
    </p:spTree>
    <p:extLst>
      <p:ext uri="{BB962C8B-B14F-4D97-AF65-F5344CB8AC3E}">
        <p14:creationId xmlns:p14="http://schemas.microsoft.com/office/powerpoint/2010/main" val="2414535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Architecture Design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30B134-AEB9-4010-88B9-369FB3E5A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66" y="2049025"/>
            <a:ext cx="11601868" cy="47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82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About the API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CD5FB-F7F9-49D5-96B6-312FC8B70432}"/>
              </a:ext>
            </a:extLst>
          </p:cNvPr>
          <p:cNvSpPr txBox="1"/>
          <p:nvPr/>
        </p:nvSpPr>
        <p:spPr>
          <a:xfrm>
            <a:off x="693621" y="2889381"/>
            <a:ext cx="63939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uNoGs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Global Netflix Search: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Netflix title information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IMDB Information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Season and Episode details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Pros: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Intuitive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Extensive information on titles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Not a free service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Limited information on all countries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D45D3-332A-47A8-BF45-1B46EAE01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723" y="3011882"/>
            <a:ext cx="6128787" cy="29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Gather, Clean Up, &amp; Storage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CD5FB-F7F9-49D5-96B6-312FC8B70432}"/>
              </a:ext>
            </a:extLst>
          </p:cNvPr>
          <p:cNvSpPr txBox="1"/>
          <p:nvPr/>
        </p:nvSpPr>
        <p:spPr>
          <a:xfrm>
            <a:off x="693621" y="2321187"/>
            <a:ext cx="68491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Main calls made to the API: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Countries with latest active data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Latest films/titles by country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IMDB info per films/titles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Clean Up: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Assign primary genre to films/titles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 Storage: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Three tables were generated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57534-62AF-4277-A130-7D795E454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657" y="1604009"/>
            <a:ext cx="4037012" cy="51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6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Sample Response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FF22DB-AE3F-415A-935A-974562C4A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1409" y="1674807"/>
            <a:ext cx="6359737" cy="51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50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79DC1-9DED-4867-8C26-86A094F8ED8A}"/>
              </a:ext>
            </a:extLst>
          </p:cNvPr>
          <p:cNvSpPr txBox="1"/>
          <p:nvPr/>
        </p:nvSpPr>
        <p:spPr>
          <a:xfrm>
            <a:off x="300782" y="734511"/>
            <a:ext cx="9836249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Flask Deployment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BEBEB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CD5FB-F7F9-49D5-96B6-312FC8B70432}"/>
              </a:ext>
            </a:extLst>
          </p:cNvPr>
          <p:cNvSpPr txBox="1"/>
          <p:nvPr/>
        </p:nvSpPr>
        <p:spPr>
          <a:xfrm>
            <a:off x="761206" y="2286162"/>
            <a:ext cx="5906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Through the flask application forms the connection to Heroku to upload tables consistently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Flask application routes: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Countries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Latest Releases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Genres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Update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04E26-54F3-4138-A2F5-8DFC42D96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1463" y="2412504"/>
            <a:ext cx="4610100" cy="39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444</Words>
  <Application>Microsoft Macintosh PowerPoint</Application>
  <PresentationFormat>Widescreen</PresentationFormat>
  <Paragraphs>90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Consolas</vt:lpstr>
      <vt:lpstr>Times New Roman</vt:lpstr>
      <vt:lpstr>Wingdings 3</vt:lpstr>
      <vt:lpstr>Ion</vt:lpstr>
      <vt:lpstr>Netflix: Latest Releases around the Globe  Group 9 Charles Robinson Samuel Fonseca  Kimberly Flores Kiran Mundae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Netflix: Latest Releases around the Globe  Group 9 Charles Robinson Samuel Fonesca  Kimberly Flores Kiran Mundae</dc:title>
  <dc:creator>office365493</dc:creator>
  <cp:lastModifiedBy>KIMBERLY FLORES</cp:lastModifiedBy>
  <cp:revision>19</cp:revision>
  <dcterms:created xsi:type="dcterms:W3CDTF">2020-12-11T17:14:46Z</dcterms:created>
  <dcterms:modified xsi:type="dcterms:W3CDTF">2020-12-12T05:29:56Z</dcterms:modified>
</cp:coreProperties>
</file>